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sldIdLst>
    <p:sldId id="26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5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613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473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8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36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7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9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209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00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7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8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8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A330C-25BD-4422-A4E0-6BC8C30C6CA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08F350-48EB-4FBD-8F42-FD1A3B68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4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>
                <a:latin typeface="Algerian" panose="04020705040A02060702" pitchFamily="82" charset="0"/>
              </a:rPr>
              <a:t>Federal Programs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46353"/>
            <a:ext cx="9399373" cy="420132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Jamilah</a:t>
            </a:r>
            <a:r>
              <a:rPr lang="en-US" dirty="0" smtClean="0"/>
              <a:t> McKenzie and Chadwick Hicks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How to enter a requisition with a project String.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48106" y="2108886"/>
            <a:ext cx="7455331" cy="377825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768058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Requisition Lines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09" t="436" r="1427" b="-436"/>
          <a:stretch/>
        </p:blipFill>
        <p:spPr>
          <a:xfrm>
            <a:off x="3242450" y="2150076"/>
            <a:ext cx="7392599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3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72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      	</a:t>
            </a:r>
            <a:r>
              <a:rPr lang="en-US" dirty="0" err="1" smtClean="0">
                <a:latin typeface="Algerian" panose="04020705040A02060702" pitchFamily="82" charset="0"/>
              </a:rPr>
              <a:t>Munis</a:t>
            </a:r>
            <a:r>
              <a:rPr lang="en-US" dirty="0" smtClean="0">
                <a:latin typeface="Algerian" panose="04020705040A02060702" pitchFamily="82" charset="0"/>
              </a:rPr>
              <a:t>&gt;Financials&gt;General Ledger            			 	Menu&gt;Inquiries and Reports&gt;YTD Budget 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>		Report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3070663"/>
            <a:ext cx="8915400" cy="1904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52584" y="5815914"/>
            <a:ext cx="301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lgerian" panose="04020705040A02060702" pitchFamily="82" charset="0"/>
              </a:rPr>
              <a:t>Select Segment Find</a:t>
            </a:r>
            <a:endParaRPr lang="en-US" sz="1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9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YTD Report Continued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031" y="2133600"/>
            <a:ext cx="7783763" cy="3778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2925" y="6359611"/>
            <a:ext cx="5471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lgerian" panose="04020705040A02060702" pitchFamily="82" charset="0"/>
              </a:rPr>
              <a:t>Put project code(ex…17757) in and E for Expense</a:t>
            </a:r>
            <a:endParaRPr lang="en-US" sz="1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0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YTD </a:t>
            </a:r>
            <a:r>
              <a:rPr lang="en-US" dirty="0" err="1" smtClean="0">
                <a:latin typeface="Algerian" panose="04020705040A02060702" pitchFamily="82" charset="0"/>
              </a:rPr>
              <a:t>contd</a:t>
            </a:r>
            <a:r>
              <a:rPr lang="en-US" dirty="0" smtClean="0">
                <a:latin typeface="Algerian" panose="04020705040A02060702" pitchFamily="82" charset="0"/>
              </a:rPr>
              <a:t>…..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859" y="1828800"/>
            <a:ext cx="7967089" cy="4083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8757" y="6417276"/>
            <a:ext cx="873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lgerian" panose="04020705040A02060702" pitchFamily="82" charset="0"/>
              </a:rPr>
              <a:t>This page shows how many records were found and you need to select report options here.</a:t>
            </a:r>
            <a:endParaRPr lang="en-US" sz="1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Report Options&gt;Print Options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054" y="2133600"/>
            <a:ext cx="8082858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Report Options&gt;Additional Options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8347" y="2092411"/>
            <a:ext cx="7908507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Grant Accounting Contacts	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0292" y="2133600"/>
            <a:ext cx="7702378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55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65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Century Gothic</vt:lpstr>
      <vt:lpstr>Wingdings 3</vt:lpstr>
      <vt:lpstr>Wisp</vt:lpstr>
      <vt:lpstr>Federal Programs</vt:lpstr>
      <vt:lpstr>How to enter a requisition with a project String.</vt:lpstr>
      <vt:lpstr>Requisition Lines</vt:lpstr>
      <vt:lpstr>       Munis&gt;Financials&gt;General Ledger                 Menu&gt;Inquiries and Reports&gt;YTD Budget    Report</vt:lpstr>
      <vt:lpstr>YTD Report Continued</vt:lpstr>
      <vt:lpstr>YTD contd…..</vt:lpstr>
      <vt:lpstr>Report Options&gt;Print Options</vt:lpstr>
      <vt:lpstr>Report Options&gt;Additional Options</vt:lpstr>
      <vt:lpstr>Grant Accounting Contacts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Programs</dc:title>
  <dc:creator>Jamilah.McKenzie</dc:creator>
  <cp:lastModifiedBy>Elaine Wilson</cp:lastModifiedBy>
  <cp:revision>7</cp:revision>
  <cp:lastPrinted>2017-07-17T20:47:01Z</cp:lastPrinted>
  <dcterms:created xsi:type="dcterms:W3CDTF">2017-07-17T19:36:54Z</dcterms:created>
  <dcterms:modified xsi:type="dcterms:W3CDTF">2017-07-18T02:56:11Z</dcterms:modified>
</cp:coreProperties>
</file>